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63" dt="2023-07-28T08:42:01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1"/>
    <p:restoredTop sz="94676"/>
  </p:normalViewPr>
  <p:slideViewPr>
    <p:cSldViewPr snapToGrid="0" snapToObjects="1">
      <p:cViewPr>
        <p:scale>
          <a:sx n="140" d="100"/>
          <a:sy n="140" d="100"/>
        </p:scale>
        <p:origin x="1048" y="-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7-28T08:42:37.506" v="1365" actId="1038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2270</TotalTime>
  <Words>123</Words>
  <Application>Microsoft Macintosh PowerPoint</Application>
  <PresentationFormat>Letter Paper (8.5x11 in)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Andrew Nedilko</cp:lastModifiedBy>
  <cp:revision>63</cp:revision>
  <cp:lastPrinted>2022-06-19T07:22:32Z</cp:lastPrinted>
  <dcterms:created xsi:type="dcterms:W3CDTF">2022-06-07T05:59:01Z</dcterms:created>
  <dcterms:modified xsi:type="dcterms:W3CDTF">2023-07-28T08:42:42Z</dcterms:modified>
</cp:coreProperties>
</file>